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3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43"/>
    <p:restoredTop sz="94580"/>
  </p:normalViewPr>
  <p:slideViewPr>
    <p:cSldViewPr snapToGrid="0" snapToObjects="1">
      <p:cViewPr varScale="1">
        <p:scale>
          <a:sx n="103" d="100"/>
          <a:sy n="103" d="100"/>
        </p:scale>
        <p:origin x="18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6176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38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6401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556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fr-CA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0806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7676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46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3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940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4566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216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AD4DF058-211D-A34C-A6C5-B32D91BF1D61}" type="datetimeFigureOut">
              <a:rPr lang="fr-CA" smtClean="0"/>
              <a:t>18-09-12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074CB22-D06B-2047-BD49-16875BF7C64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9220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E1AD87-14C0-7D45-B489-B87F1E13D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Pages à « aimer » sur Facebook!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72C46D-2389-6A49-BEE5-BB3A895A1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923" y="2397211"/>
            <a:ext cx="11309131" cy="3478072"/>
          </a:xfrm>
        </p:spPr>
        <p:txBody>
          <a:bodyPr>
            <a:normAutofit/>
          </a:bodyPr>
          <a:lstStyle/>
          <a:p>
            <a:r>
              <a:rPr lang="fr-CA" sz="3200" dirty="0"/>
              <a:t>Groupe d'Enseignement Médical Étudiant - GEME - ULaval</a:t>
            </a:r>
          </a:p>
          <a:p>
            <a:pPr marL="0" indent="0">
              <a:buNone/>
            </a:pPr>
            <a:endParaRPr lang="fr-CA" sz="3200" dirty="0"/>
          </a:p>
          <a:p>
            <a:pPr marL="0" indent="0">
              <a:buNone/>
            </a:pPr>
            <a:endParaRPr lang="fr-CA" sz="3200" dirty="0"/>
          </a:p>
          <a:p>
            <a:r>
              <a:rPr lang="fr-CA" sz="3200" dirty="0"/>
              <a:t>Wikimedica </a:t>
            </a:r>
            <a:endParaRPr lang="fr-CA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6964BA-9A96-5443-A87D-69E233937C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398" b="21372"/>
          <a:stretch/>
        </p:blipFill>
        <p:spPr>
          <a:xfrm>
            <a:off x="8860513" y="2903838"/>
            <a:ext cx="1251465" cy="75376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459732E-AEF8-A447-A520-34545FFF2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246" y="3793455"/>
            <a:ext cx="1080530" cy="108053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4834C0-AF18-2645-8D25-6B33E6B6D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4400" y="922380"/>
            <a:ext cx="733848" cy="73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615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26A868-5935-B641-AB83-E5E3EB66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Activités à venir cet automne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15B80A-5381-A646-8D40-EA34CF593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sz="2800" dirty="0"/>
              <a:t>Rencontre de recrutement le lundi </a:t>
            </a:r>
            <a:r>
              <a:rPr lang="fr-CA" sz="2800" dirty="0">
                <a:solidFill>
                  <a:schemeClr val="accent2"/>
                </a:solidFill>
              </a:rPr>
              <a:t>17 septembre </a:t>
            </a:r>
            <a:r>
              <a:rPr lang="fr-CA" sz="2800" dirty="0"/>
              <a:t>de 10h30 à 11h30 </a:t>
            </a:r>
          </a:p>
          <a:p>
            <a:r>
              <a:rPr lang="fr-CA" sz="2800" dirty="0"/>
              <a:t>Jeudi, c’est wiki! le jeudi </a:t>
            </a:r>
            <a:r>
              <a:rPr lang="fr-CA" sz="2800" dirty="0">
                <a:solidFill>
                  <a:schemeClr val="accent2"/>
                </a:solidFill>
              </a:rPr>
              <a:t>27 septembre </a:t>
            </a:r>
            <a:r>
              <a:rPr lang="fr-CA" sz="2800" dirty="0"/>
              <a:t>de 16h00 à 18h30 (à confirmer avec la bibliothèque)</a:t>
            </a:r>
          </a:p>
          <a:p>
            <a:r>
              <a:rPr lang="fr-CA" sz="2800" dirty="0"/>
              <a:t>Séances de tutorat - Sciences fondamentales 1 le mercredi </a:t>
            </a:r>
            <a:r>
              <a:rPr lang="fr-CA" sz="2800" dirty="0">
                <a:solidFill>
                  <a:schemeClr val="accent2"/>
                </a:solidFill>
              </a:rPr>
              <a:t>3 octobre </a:t>
            </a:r>
            <a:r>
              <a:rPr lang="fr-CA" sz="2800" dirty="0"/>
              <a:t>et le jeudi </a:t>
            </a:r>
            <a:r>
              <a:rPr lang="fr-CA" sz="2800" dirty="0">
                <a:solidFill>
                  <a:schemeClr val="accent2"/>
                </a:solidFill>
              </a:rPr>
              <a:t>4 octobre </a:t>
            </a:r>
            <a:r>
              <a:rPr lang="fr-CA" sz="2800" dirty="0"/>
              <a:t>de 16h00 à 17h00</a:t>
            </a:r>
          </a:p>
          <a:p>
            <a:r>
              <a:rPr lang="fr-CA" sz="2800" dirty="0"/>
              <a:t>Séances d’édition de Wikimedica en groupe aux 2 semaines dans des cafés </a:t>
            </a:r>
            <a:br>
              <a:rPr lang="fr-CA" sz="2800" dirty="0"/>
            </a:br>
            <a:endParaRPr lang="fr-CA" sz="2800" dirty="0"/>
          </a:p>
          <a:p>
            <a:endParaRPr lang="fr-CA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AE9D72C-D8E4-184B-BD6E-3B2FC6DAC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4361" y="726900"/>
            <a:ext cx="1124808" cy="112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396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Type de boi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ype de bois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ype de bois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{63FB3A00-36F8-BA4A-A31E-0CB12E667129}tf10001070</Template>
  <TotalTime>29</TotalTime>
  <Words>85</Words>
  <Application>Microsoft Macintosh PowerPoint</Application>
  <PresentationFormat>Grand écran</PresentationFormat>
  <Paragraphs>10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Calibri</vt:lpstr>
      <vt:lpstr>Rockwell</vt:lpstr>
      <vt:lpstr>Rockwell Condensed</vt:lpstr>
      <vt:lpstr>Rockwell Extra Bold</vt:lpstr>
      <vt:lpstr>Wingdings</vt:lpstr>
      <vt:lpstr>Type de bois</vt:lpstr>
      <vt:lpstr>Pages à « aimer » sur Facebook!</vt:lpstr>
      <vt:lpstr>Activités à venir cet automne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Page à « aimer » sur Facebook!</dc:title>
  <dc:creator>Utilisateur Microsoft Office</dc:creator>
  <cp:lastModifiedBy>Utilisateur Microsoft Office</cp:lastModifiedBy>
  <cp:revision>3</cp:revision>
  <dcterms:created xsi:type="dcterms:W3CDTF">2018-09-13T01:25:01Z</dcterms:created>
  <dcterms:modified xsi:type="dcterms:W3CDTF">2018-09-13T01:54:44Z</dcterms:modified>
</cp:coreProperties>
</file>